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embeddedFontLst>
    <p:embeddedFont>
      <p:font typeface="Play"/>
      <p:regular r:id="rId40"/>
      <p:bold r:id="rId41"/>
    </p:embeddedFont>
    <p:embeddedFont>
      <p:font typeface="Montserra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hJnzJFlTQNjCyvLw6Y2bxngJO4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-regular.fntdata"/><Relationship Id="rId20" Type="http://schemas.openxmlformats.org/officeDocument/2006/relationships/slide" Target="slides/slide16.xml"/><Relationship Id="rId42" Type="http://schemas.openxmlformats.org/officeDocument/2006/relationships/font" Target="fonts/Montserrat-regular.fntdata"/><Relationship Id="rId41" Type="http://schemas.openxmlformats.org/officeDocument/2006/relationships/font" Target="fonts/Play-bold.fntdata"/><Relationship Id="rId22" Type="http://schemas.openxmlformats.org/officeDocument/2006/relationships/slide" Target="slides/slide18.xml"/><Relationship Id="rId44" Type="http://schemas.openxmlformats.org/officeDocument/2006/relationships/font" Target="fonts/Montserrat-italic.fntdata"/><Relationship Id="rId21" Type="http://schemas.openxmlformats.org/officeDocument/2006/relationships/slide" Target="slides/slide17.xml"/><Relationship Id="rId43" Type="http://schemas.openxmlformats.org/officeDocument/2006/relationships/font" Target="fonts/Montserrat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jpg"/><Relationship Id="rId22" Type="http://schemas.openxmlformats.org/officeDocument/2006/relationships/image" Target="../media/image1.jpg"/><Relationship Id="rId21" Type="http://schemas.openxmlformats.org/officeDocument/2006/relationships/image" Target="../media/image8.jpg"/><Relationship Id="rId24" Type="http://schemas.openxmlformats.org/officeDocument/2006/relationships/image" Target="../media/image24.jpg"/><Relationship Id="rId23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Relationship Id="rId9" Type="http://schemas.openxmlformats.org/officeDocument/2006/relationships/image" Target="../media/image4.jpg"/><Relationship Id="rId25" Type="http://schemas.openxmlformats.org/officeDocument/2006/relationships/image" Target="../media/image17.pn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13.jpg"/><Relationship Id="rId8" Type="http://schemas.openxmlformats.org/officeDocument/2006/relationships/image" Target="../media/image12.jpg"/><Relationship Id="rId11" Type="http://schemas.openxmlformats.org/officeDocument/2006/relationships/image" Target="../media/image7.jpg"/><Relationship Id="rId10" Type="http://schemas.openxmlformats.org/officeDocument/2006/relationships/image" Target="../media/image10.jpg"/><Relationship Id="rId13" Type="http://schemas.openxmlformats.org/officeDocument/2006/relationships/image" Target="../media/image16.jpg"/><Relationship Id="rId12" Type="http://schemas.openxmlformats.org/officeDocument/2006/relationships/image" Target="../media/image2.jpg"/><Relationship Id="rId15" Type="http://schemas.openxmlformats.org/officeDocument/2006/relationships/image" Target="../media/image15.jpg"/><Relationship Id="rId14" Type="http://schemas.openxmlformats.org/officeDocument/2006/relationships/image" Target="../media/image6.jpg"/><Relationship Id="rId17" Type="http://schemas.openxmlformats.org/officeDocument/2006/relationships/image" Target="../media/image3.jpg"/><Relationship Id="rId16" Type="http://schemas.openxmlformats.org/officeDocument/2006/relationships/image" Target="../media/image5.jpg"/><Relationship Id="rId19" Type="http://schemas.openxmlformats.org/officeDocument/2006/relationships/image" Target="../media/image20.jpg"/><Relationship Id="rId1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0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1873400" y="404250"/>
            <a:ext cx="1655923" cy="165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1375" y="5321900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725" y="54390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 txBox="1"/>
          <p:nvPr/>
        </p:nvSpPr>
        <p:spPr>
          <a:xfrm>
            <a:off x="2074075" y="2259150"/>
            <a:ext cx="846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Consultanos</a:t>
            </a:r>
            <a:r>
              <a:rPr lang="es-A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otros productos!</a:t>
            </a:r>
            <a:br>
              <a:rPr lang="es-A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A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Adaptamos tu logo en todas las superficies.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VAMOS ARGENTINA!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83625"/>
            <a:ext cx="121883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5" y="5522625"/>
            <a:ext cx="1037050" cy="10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2026-03-05T17:58:12Z</dcterms:created>
  <dc:creator>Virginia Ferrero</dc:creator>
</cp:coreProperties>
</file>